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B5100-CAF8-48FA-A782-BE21AA207079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374FB-9916-4558-8AB2-B5858D296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71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374FB-9916-4558-8AB2-B5858D2964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28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A3F5A-312A-418A-AC06-6A238F2B8EA8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A6C9-D02E-47A9-9DBC-DEE2E2BF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04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A3F5A-312A-418A-AC06-6A238F2B8EA8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A6C9-D02E-47A9-9DBC-DEE2E2BF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A3F5A-312A-418A-AC06-6A238F2B8EA8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A6C9-D02E-47A9-9DBC-DEE2E2BF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43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A3F5A-312A-418A-AC06-6A238F2B8EA8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A6C9-D02E-47A9-9DBC-DEE2E2BF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1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A3F5A-312A-418A-AC06-6A238F2B8EA8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A6C9-D02E-47A9-9DBC-DEE2E2BF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7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A3F5A-312A-418A-AC06-6A238F2B8EA8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A6C9-D02E-47A9-9DBC-DEE2E2BF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33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A3F5A-312A-418A-AC06-6A238F2B8EA8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A6C9-D02E-47A9-9DBC-DEE2E2BF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1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A3F5A-312A-418A-AC06-6A238F2B8EA8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A6C9-D02E-47A9-9DBC-DEE2E2BF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A3F5A-312A-418A-AC06-6A238F2B8EA8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A6C9-D02E-47A9-9DBC-DEE2E2BF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0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A3F5A-312A-418A-AC06-6A238F2B8EA8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A6C9-D02E-47A9-9DBC-DEE2E2BF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52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A3F5A-312A-418A-AC06-6A238F2B8EA8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FA6C9-D02E-47A9-9DBC-DEE2E2BF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A3F5A-312A-418A-AC06-6A238F2B8EA8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FA6C9-D02E-47A9-9DBC-DEE2E2BF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Fad Diets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Quick Weight Loss 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00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Protein Diets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Examples are:</a:t>
            </a:r>
          </a:p>
          <a:p>
            <a:pPr marL="0" indent="0">
              <a:buNone/>
            </a:pPr>
            <a:r>
              <a:rPr lang="en-US" dirty="0" smtClean="0"/>
              <a:t>Atkins</a:t>
            </a:r>
          </a:p>
          <a:p>
            <a:pPr marL="0" indent="0">
              <a:buNone/>
            </a:pPr>
            <a:r>
              <a:rPr lang="en-US" dirty="0" smtClean="0"/>
              <a:t>South Beach Diet</a:t>
            </a:r>
          </a:p>
          <a:p>
            <a:pPr marL="0" indent="0">
              <a:buNone/>
            </a:pPr>
            <a:r>
              <a:rPr lang="en-US" dirty="0" smtClean="0"/>
              <a:t>Limit Carbohydrates and eat unlimited amounts of Protein and Fat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Health Problems Associated:  </a:t>
            </a:r>
          </a:p>
          <a:p>
            <a:pPr marL="0" indent="0">
              <a:buNone/>
            </a:pPr>
            <a:r>
              <a:rPr lang="en-US" dirty="0" smtClean="0"/>
              <a:t>-Increased risk of Heart Disease</a:t>
            </a:r>
          </a:p>
          <a:p>
            <a:pPr marL="0" indent="0">
              <a:buNone/>
            </a:pPr>
            <a:r>
              <a:rPr lang="en-US" dirty="0" smtClean="0"/>
              <a:t>-High Cholesterol, Arteriosclerosis</a:t>
            </a:r>
          </a:p>
          <a:p>
            <a:pPr marL="0" indent="0">
              <a:buNone/>
            </a:pPr>
            <a:r>
              <a:rPr lang="en-US" dirty="0" smtClean="0"/>
              <a:t>-Ketosis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66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8229600" cy="1143000"/>
          </a:xfrm>
        </p:spPr>
        <p:txBody>
          <a:bodyPr/>
          <a:lstStyle/>
          <a:p>
            <a:r>
              <a:rPr lang="en-US" dirty="0" smtClean="0"/>
              <a:t>Liquid Diets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Examples are:</a:t>
            </a:r>
          </a:p>
          <a:p>
            <a:pPr marL="0" indent="0">
              <a:buNone/>
            </a:pPr>
            <a:r>
              <a:rPr lang="en-US" dirty="0" smtClean="0"/>
              <a:t>-Slim Fast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Nestle’s</a:t>
            </a:r>
            <a:r>
              <a:rPr lang="en-US" dirty="0" smtClean="0"/>
              <a:t> Sweet Success</a:t>
            </a:r>
          </a:p>
          <a:p>
            <a:pPr marL="0" indent="0">
              <a:buNone/>
            </a:pPr>
            <a:r>
              <a:rPr lang="en-US" dirty="0" smtClean="0"/>
              <a:t>Shake for breakfast, shake for lunch, eat a sensible dinner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Problems:</a:t>
            </a:r>
          </a:p>
          <a:p>
            <a:pPr marL="0" indent="0">
              <a:buNone/>
            </a:pPr>
            <a:r>
              <a:rPr lang="en-US" dirty="0" smtClean="0"/>
              <a:t>-Shakes are not filling, people become ravenous by dinner time and overeat</a:t>
            </a:r>
          </a:p>
          <a:p>
            <a:pPr marL="0" indent="0">
              <a:buNone/>
            </a:pPr>
            <a:r>
              <a:rPr lang="en-US" dirty="0" smtClean="0"/>
              <a:t>-When people go back to normal eating, they gain the weight back easily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7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219200"/>
          </a:xfrm>
        </p:spPr>
        <p:txBody>
          <a:bodyPr/>
          <a:lstStyle/>
          <a:p>
            <a:r>
              <a:rPr lang="en-US" dirty="0" err="1" smtClean="0"/>
              <a:t>Paleo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371600"/>
            <a:ext cx="7315200" cy="5181600"/>
          </a:xfrm>
        </p:spPr>
        <p:txBody>
          <a:bodyPr/>
          <a:lstStyle/>
          <a:p>
            <a:pPr algn="l"/>
            <a:r>
              <a:rPr lang="en-US" b="1" dirty="0" smtClean="0"/>
              <a:t>Also referred to as the caveman </a:t>
            </a:r>
            <a:r>
              <a:rPr lang="en-US" b="1" dirty="0"/>
              <a:t>diet</a:t>
            </a:r>
            <a:r>
              <a:rPr lang="en-US" dirty="0"/>
              <a:t>, </a:t>
            </a:r>
            <a:r>
              <a:rPr lang="en-US" dirty="0" smtClean="0"/>
              <a:t>based </a:t>
            </a:r>
            <a:r>
              <a:rPr lang="en-US" dirty="0"/>
              <a:t>on the food humans' ancient ancestors might likely have eaten, such as lean meat, </a:t>
            </a:r>
            <a:r>
              <a:rPr lang="en-US" dirty="0" smtClean="0"/>
              <a:t>nuts </a:t>
            </a:r>
            <a:r>
              <a:rPr lang="en-US" dirty="0"/>
              <a:t>and </a:t>
            </a:r>
            <a:r>
              <a:rPr lang="en-US" dirty="0" smtClean="0"/>
              <a:t>berries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Problems associated with the diet:</a:t>
            </a:r>
          </a:p>
          <a:p>
            <a:pPr algn="l"/>
            <a:r>
              <a:rPr lang="en-US" dirty="0" smtClean="0"/>
              <a:t>-unbalanced, can be restrictive, and may lead to nutritional deficiencies because of the lack of variety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7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Soup Diets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Cabbage Soup Diet, Tomato Soup Diet</a:t>
            </a:r>
          </a:p>
          <a:p>
            <a:pPr marL="0" indent="0">
              <a:buNone/>
            </a:pPr>
            <a:r>
              <a:rPr lang="en-US" dirty="0" smtClean="0"/>
              <a:t>Eat unlimited amounts of soup for a week.  Eat nothing but the soup and water.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Problems associated:</a:t>
            </a:r>
          </a:p>
          <a:p>
            <a:pPr marL="0" indent="0">
              <a:buNone/>
            </a:pPr>
            <a:r>
              <a:rPr lang="en-US" dirty="0" smtClean="0"/>
              <a:t>-Gas!  Lots of flatulence from the soup</a:t>
            </a:r>
          </a:p>
          <a:p>
            <a:pPr marL="0" indent="0">
              <a:buNone/>
            </a:pPr>
            <a:r>
              <a:rPr lang="en-US" dirty="0" smtClean="0"/>
              <a:t>-No variety.  Hard to stick to eating the same thing everyday for a week</a:t>
            </a:r>
          </a:p>
          <a:p>
            <a:pPr marL="0" indent="0">
              <a:buNone/>
            </a:pPr>
            <a:r>
              <a:rPr lang="en-US" dirty="0" smtClean="0"/>
              <a:t>-When you go back to normal eating, weight lost during the </a:t>
            </a:r>
            <a:r>
              <a:rPr lang="en-US" smtClean="0"/>
              <a:t>diet will come </a:t>
            </a:r>
            <a:r>
              <a:rPr lang="en-US" dirty="0" smtClean="0"/>
              <a:t>back easily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45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How the diet works:</a:t>
            </a:r>
          </a:p>
          <a:p>
            <a:pPr marL="0" indent="0">
              <a:buNone/>
            </a:pPr>
            <a:r>
              <a:rPr lang="en-US" dirty="0" smtClean="0"/>
              <a:t>A person stops eating for quick </a:t>
            </a:r>
            <a:r>
              <a:rPr lang="en-US" dirty="0" err="1" smtClean="0"/>
              <a:t>weightloss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Problems associated:</a:t>
            </a:r>
          </a:p>
          <a:p>
            <a:pPr marL="0" indent="0">
              <a:buNone/>
            </a:pPr>
            <a:r>
              <a:rPr lang="en-US" dirty="0" smtClean="0"/>
              <a:t>-When caloric consumption is low there is not enough glucose to provide energy. Fainting, dizzy spells can occur.</a:t>
            </a:r>
          </a:p>
          <a:p>
            <a:pPr marL="0" indent="0">
              <a:buNone/>
            </a:pPr>
            <a:r>
              <a:rPr lang="en-US" dirty="0" smtClean="0"/>
              <a:t>-Confusion, unconsciousness, and even death can occur if fasting for longer periods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267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280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Fad Diets</vt:lpstr>
      <vt:lpstr>High Protein Diets</vt:lpstr>
      <vt:lpstr>Liquid Diets</vt:lpstr>
      <vt:lpstr>Paleo</vt:lpstr>
      <vt:lpstr>Soup Diets</vt:lpstr>
      <vt:lpstr>Fasting</vt:lpstr>
    </vt:vector>
  </TitlesOfParts>
  <Company>Lake Shore 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Fad Diets</dc:title>
  <dc:creator>Eagle</dc:creator>
  <cp:lastModifiedBy>Eagle</cp:lastModifiedBy>
  <cp:revision>9</cp:revision>
  <dcterms:created xsi:type="dcterms:W3CDTF">2015-02-24T14:18:55Z</dcterms:created>
  <dcterms:modified xsi:type="dcterms:W3CDTF">2015-09-22T14:45:45Z</dcterms:modified>
</cp:coreProperties>
</file>